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64253F-027F-35EB-66B5-A0FD9815ED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BEF9242-78DD-90EE-1F74-975CBDB1EC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729C475-937F-739B-64A0-0D69A4389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7EC66-ED44-458C-B46A-0E013C0921DB}" type="datetimeFigureOut">
              <a:rPr lang="es-CO" smtClean="0"/>
              <a:t>23/10/2024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D03308-EF1C-2122-62B8-134A4B1BF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FDFE472-723F-4382-DE46-71CEC0D98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8AF7B-FA01-414E-9446-B2583FEF46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23905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7F1803-1BC8-887D-8FD0-CA7F43C5C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AF4A6AE-F302-BAF2-4EAB-C238A7674C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E3B61B-8749-213D-50F2-4C403C3A9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7EC66-ED44-458C-B46A-0E013C0921DB}" type="datetimeFigureOut">
              <a:rPr lang="es-CO" smtClean="0"/>
              <a:t>23/10/2024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644D80E-7584-9CF6-65F7-E39568C81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8AB9602-6E2C-E7AB-052A-73CE43DB8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8AF7B-FA01-414E-9446-B2583FEF46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27856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3D27118-E343-6C47-1241-07870FB995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FC5BE99-65E4-63E5-722C-11FEDF58E7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9B40199-88DF-20B4-8438-43849F7B3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7EC66-ED44-458C-B46A-0E013C0921DB}" type="datetimeFigureOut">
              <a:rPr lang="es-CO" smtClean="0"/>
              <a:t>23/10/2024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0906B49-42F4-6E7D-03ED-96BF43482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9CCBBD2-DBBB-54C4-9AED-4A810A9E9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8AF7B-FA01-414E-9446-B2583FEF46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61641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ADF71F-B4CD-5AC5-D565-330E3912B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961CC5-772F-4A8E-5707-63B980D257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A76459-8B24-3370-593F-38BD637D6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7EC66-ED44-458C-B46A-0E013C0921DB}" type="datetimeFigureOut">
              <a:rPr lang="es-CO" smtClean="0"/>
              <a:t>23/10/2024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97EB297-9366-4F3E-4BF4-87A12C2A7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7E4CFF1-8858-E4E6-6522-372BD90CA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8AF7B-FA01-414E-9446-B2583FEF46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82207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A5F8CE-D815-B715-6679-B5203A9B7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78950BE-DBD9-4299-96B8-7C5E3C7A58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6F4EC2-EECD-B6B0-4900-B10E1DB11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7EC66-ED44-458C-B46A-0E013C0921DB}" type="datetimeFigureOut">
              <a:rPr lang="es-CO" smtClean="0"/>
              <a:t>23/10/2024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BA30F53-85F8-2622-D721-247C2591E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0EC8E49-7784-1940-7E6E-355479317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8AF7B-FA01-414E-9446-B2583FEF46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45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C98C29-85CF-E245-6B54-1B366FFED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5FA02B4-CBED-6276-9B73-9EA892E271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E3141E6-E352-3DE1-8982-099CE13B41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039D13C-D0FD-E110-76F3-561D11D54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7EC66-ED44-458C-B46A-0E013C0921DB}" type="datetimeFigureOut">
              <a:rPr lang="es-CO" smtClean="0"/>
              <a:t>23/10/2024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3B51146-A8CC-39D0-2A2C-2DB3D8155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BE8AF21-9247-6994-41D4-9FEB295D4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8AF7B-FA01-414E-9446-B2583FEF46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96712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7C1F4-C975-4CA2-D7AD-20291E296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4D04513-34CC-B6AF-90BC-1F8225F919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7300315-06A5-59E3-67F8-8FBFC965EE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2DD6D68-8A54-BBC4-1513-844B85994A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F0AD6BC-A393-52B4-0924-32426DE2D2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06CB59D-D5C4-807B-02FF-5751E50B3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7EC66-ED44-458C-B46A-0E013C0921DB}" type="datetimeFigureOut">
              <a:rPr lang="es-CO" smtClean="0"/>
              <a:t>23/10/2024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BE53CF5-78A0-CD43-4E12-8CD9F71BD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6C0B50C-807B-18BC-F54E-B1914030E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8AF7B-FA01-414E-9446-B2583FEF46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79830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7F92FB-C61D-84FB-4D60-72169B233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C57D90E-1715-972B-FB21-DFAFAD6E0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7EC66-ED44-458C-B46A-0E013C0921DB}" type="datetimeFigureOut">
              <a:rPr lang="es-CO" smtClean="0"/>
              <a:t>23/10/2024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CE06E1A-DA38-5434-521E-962731C5C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96092EC-EA16-EDC3-6BB6-0430537D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8AF7B-FA01-414E-9446-B2583FEF46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75657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383A5FC-86EF-F1A9-3E83-0B3817A00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7EC66-ED44-458C-B46A-0E013C0921DB}" type="datetimeFigureOut">
              <a:rPr lang="es-CO" smtClean="0"/>
              <a:t>23/10/2024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06F040F-35A7-412C-4972-410D06FDD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71FC3F7-700D-AF75-D758-809D1D83F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8AF7B-FA01-414E-9446-B2583FEF46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20925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51695B-04FC-29C1-E7CA-64342F931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0BC350-1706-3E6A-9DEB-2175EAD19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D532C7C-F3CC-532F-3668-B813FF20D4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C6DDCF2-46D9-6F1C-94CA-EA9510F6A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7EC66-ED44-458C-B46A-0E013C0921DB}" type="datetimeFigureOut">
              <a:rPr lang="es-CO" smtClean="0"/>
              <a:t>23/10/2024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DF06C20-7774-A83F-833F-F9249DF03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7A856F0-9FFC-5126-5195-9E42D316A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8AF7B-FA01-414E-9446-B2583FEF46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52355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479739-B9B5-079B-6752-3561D2AB0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5D86426-8D43-96BB-BC87-7C09DBD53D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DE304F2-8608-949D-3228-DDC3D7E1A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8FECA54-BA1B-F286-F4AC-D7D2AEC22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7EC66-ED44-458C-B46A-0E013C0921DB}" type="datetimeFigureOut">
              <a:rPr lang="es-CO" smtClean="0"/>
              <a:t>23/10/2024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C727DA7-435B-431B-CAD1-AE9FF5E54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8E947C6-EA12-B788-775A-427CED2AF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8AF7B-FA01-414E-9446-B2583FEF46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67068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040FADD-633C-A9A0-CE98-509FD7751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5A0575D-119C-8CCB-8843-8AA60E38E6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C31CDCA-918D-7709-E145-AB38C3E55A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47EC66-ED44-458C-B46A-0E013C0921DB}" type="datetimeFigureOut">
              <a:rPr lang="es-CO" smtClean="0"/>
              <a:t>23/10/2024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9D258F9-6940-0B3C-D0C1-1FA46AC1FD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E07F0BA-2234-590A-F9E1-E85CEBDB6B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48AF7B-FA01-414E-9446-B2583FEF46E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90667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817A9AE7-9AF6-C9D8-2F3D-83616643FA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38" y="0"/>
            <a:ext cx="122076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066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Pantalla de un teléfono celular en la mano&#10;&#10;Descripción generada automáticamente">
            <a:extLst>
              <a:ext uri="{FF2B5EF4-FFF2-40B4-BE49-F238E27FC236}">
                <a16:creationId xmlns:a16="http://schemas.microsoft.com/office/drawing/2014/main" id="{A0705149-95DB-84E4-A0BC-2E751CAAC1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91" y="0"/>
            <a:ext cx="1221138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200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Un pizarrón negro con letras blancas en un fondo negro&#10;&#10;Descripción generada automáticamente con confianza baja">
            <a:extLst>
              <a:ext uri="{FF2B5EF4-FFF2-40B4-BE49-F238E27FC236}">
                <a16:creationId xmlns:a16="http://schemas.microsoft.com/office/drawing/2014/main" id="{62C52245-D15B-D991-1FEC-4658D7943C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6" y="0"/>
            <a:ext cx="12267097" cy="689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570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Pantalla de computadora con fondo negro&#10;&#10;Descripción generada automáticamente con confianza baja">
            <a:extLst>
              <a:ext uri="{FF2B5EF4-FFF2-40B4-BE49-F238E27FC236}">
                <a16:creationId xmlns:a16="http://schemas.microsoft.com/office/drawing/2014/main" id="{92219E4D-EB18-DB2C-0CAB-28FE511AD1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771" y="0"/>
            <a:ext cx="122355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50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73399EAC-0B04-4735-BAE9-E5AC3950C8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16" y="0"/>
            <a:ext cx="121944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535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Una persona con una computadora&#10;&#10;Descripción generada automáticamente con confianza media">
            <a:extLst>
              <a:ext uri="{FF2B5EF4-FFF2-40B4-BE49-F238E27FC236}">
                <a16:creationId xmlns:a16="http://schemas.microsoft.com/office/drawing/2014/main" id="{6D07A361-D931-73B6-3EE4-EBDE2C3106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58"/>
            <a:ext cx="12192000" cy="6832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448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de la pantalla de un celular con letras&#10;&#10;Descripción generada automáticamente con confianza media">
            <a:extLst>
              <a:ext uri="{FF2B5EF4-FFF2-40B4-BE49-F238E27FC236}">
                <a16:creationId xmlns:a16="http://schemas.microsoft.com/office/drawing/2014/main" id="{B1073955-F2D5-3769-6C26-10D8797465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80"/>
            <a:ext cx="12204075" cy="6851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8468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0</Words>
  <Application>Microsoft Office PowerPoint</Application>
  <PresentationFormat>Panorámica</PresentationFormat>
  <Paragraphs>0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SENA</dc:creator>
  <cp:lastModifiedBy>SENA</cp:lastModifiedBy>
  <cp:revision>2</cp:revision>
  <dcterms:created xsi:type="dcterms:W3CDTF">2024-10-22T22:41:45Z</dcterms:created>
  <dcterms:modified xsi:type="dcterms:W3CDTF">2024-10-23T17:48:40Z</dcterms:modified>
</cp:coreProperties>
</file>

<file path=docProps/thumbnail.jpeg>
</file>